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2D03-BBCA-4B11-B3ED-C7FEF8DF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E6996-BC13-4BEC-962D-B6B6D2718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26847-C9BF-49AD-8A37-9B00CA33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47AEC-E0BD-44C8-AA16-D9976D79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40F8B-E8AA-4093-B27E-F94F46CA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816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5CF11-E5D2-48A1-850F-BAC74E7C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6CA788-6996-47D4-A80E-389B2D182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4BFD8-B809-4103-BD22-C97A6096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2AE48-65E7-465B-B81B-8A73D1DD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BCE12-D20B-4008-8113-93FEDDDB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984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6385B-33C3-4A21-A28A-46A806ECC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F2C28-E8D7-4385-B7F3-FD0A37386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142F3-42E7-40B1-B388-0CC6E3E8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4EE73-029C-4188-9304-F3E362BE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8F6EA-AC19-459C-8548-90D8A4F5A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294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3348-4767-46F4-9C41-F78DDC6B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C987E-E827-4F35-927B-D6D7529BD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CFA36-3C81-489B-8DF4-A66C24FD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67FDF-21A3-423F-833C-77A928E1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6A611-2A07-40B7-91D3-E715C590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0682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6360-F843-42D4-A58B-145106034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6F591-EFE9-4E1A-8880-2C3469166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86C49-A5B5-4C9B-BBD1-E0BC5431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E8B94-380B-404F-9AB1-06CEE429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68AA8-AAAA-493E-BEAE-9CBA135F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961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32002-C4BE-4CB4-B925-CCA449ABC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8D1CF-C723-46B0-8AB3-A7DE80E7F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BF137-2FE3-4D87-8681-B5FFCE903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94DE6-D08F-4980-A96C-BB3E28FE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FFD5A-2251-4195-A3F3-8F2EB891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5FC01-7C09-42CD-A1D8-E947BA29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64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8F4CD-B3E5-44D7-BA2D-5AE4E64D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852D4-E29F-42AB-83F4-3BF2FE3CD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5FAA4-DD9A-4765-802C-08F01AA15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575A10-B6A1-4A17-A028-E483455C5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26FAF-B94E-4369-AFBF-97DEE10FB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37FE3-9822-4480-894C-1349216D5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10E0FF-383E-4F34-A950-C06025F8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2F7FA-E84E-4B6E-81BC-43E35B0D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182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7BA61-9976-4289-B7FE-6CDE3A9B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0B6A7-6BD0-420E-97D3-714AA318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75562-859E-423C-A0E8-D7D39DAF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B6D44-9C76-45CC-9251-BEF58779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467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B312B-D0B8-4DAB-A67B-6685D3EC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471E5D-B48D-4020-84D3-A145D111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C442F-7052-457D-BB61-55A7CFB2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229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CA81-6A36-43EB-8E49-BB9A59F7A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73AAE-F3E5-4BFB-812E-108C87EFA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CF802-C166-41B1-87FF-F62543B7F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A0546-2A55-40A3-9E45-1E6613D4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B6D9A-D0C9-48F3-8EE2-EE2E81C0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99FBA-40F8-4CAD-B9F4-D1933167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416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9E14-F570-4682-BF39-F4E36F83F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B819F-07FD-430E-87F3-B48A8C530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A4B74-275A-4CEA-912B-3BCA1FAFB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88068-79D6-4266-BE05-66BD8E7B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33918-E648-4FFB-B805-D0AD42C6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B6CCE-C4A0-4560-955E-6C042B55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63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40AD0-3069-47F5-9E41-25B89CE90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8051E-7B34-4D3C-9988-281BBA31B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E43F2-297E-4120-B07C-38B4B1E0F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96007-197F-4A6A-8CB8-04287BB5DDDE}" type="datetimeFigureOut">
              <a:rPr lang="vi-VN" smtClean="0"/>
              <a:t>05/10/2021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B0AAB-C9B3-418C-BF99-C05554A6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4D465-DD47-4884-A8DF-490E7C862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B4055-A6F6-4B77-AB7B-3F0DB5A501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903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oán JPG">
            <a:extLst>
              <a:ext uri="{FF2B5EF4-FFF2-40B4-BE49-F238E27FC236}">
                <a16:creationId xmlns:a16="http://schemas.microsoft.com/office/drawing/2014/main" id="{51026CC4-ADD2-4ED2-8443-D65E397AE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294">
            <a:extLst>
              <a:ext uri="{FF2B5EF4-FFF2-40B4-BE49-F238E27FC236}">
                <a16:creationId xmlns:a16="http://schemas.microsoft.com/office/drawing/2014/main" id="{0465FF91-7463-429C-A44B-D9080C301882}"/>
              </a:ext>
            </a:extLst>
          </p:cNvPr>
          <p:cNvSpPr>
            <a:spLocks noTextEdit="1"/>
          </p:cNvSpPr>
          <p:nvPr/>
        </p:nvSpPr>
        <p:spPr>
          <a:xfrm>
            <a:off x="3442969" y="990600"/>
            <a:ext cx="4574595" cy="23583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1" hangingPunct="1">
              <a:defRPr/>
            </a:pP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ea typeface="Times New Roman" panose="02020603050405020304" pitchFamily="18" charset="0"/>
              </a:rPr>
              <a:t>TOÁN</a:t>
            </a:r>
          </a:p>
          <a:p>
            <a:pPr algn="ctr" eaLnBrk="1" hangingPunct="1">
              <a:defRPr/>
            </a:pP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ea typeface="Times New Roman" panose="02020603050405020304" pitchFamily="18" charset="0"/>
              </a:rPr>
              <a:t>LỚP </a:t>
            </a: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WordArt 294">
            <a:extLst>
              <a:ext uri="{FF2B5EF4-FFF2-40B4-BE49-F238E27FC236}">
                <a16:creationId xmlns:a16="http://schemas.microsoft.com/office/drawing/2014/main" id="{86BEE695-D74C-42DE-972E-FAED9F135471}"/>
              </a:ext>
            </a:extLst>
          </p:cNvPr>
          <p:cNvSpPr>
            <a:spLocks noTextEdit="1"/>
          </p:cNvSpPr>
          <p:nvPr/>
        </p:nvSpPr>
        <p:spPr>
          <a:xfrm>
            <a:off x="2186609" y="3935895"/>
            <a:ext cx="7858539" cy="1728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1" hangingPunct="1">
              <a:defRPr/>
            </a:pPr>
            <a:r>
              <a:rPr lang="en-US" sz="27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 VỀ GIẢI TOÁN</a:t>
            </a:r>
          </a:p>
        </p:txBody>
      </p:sp>
    </p:spTree>
    <p:extLst>
      <p:ext uri="{BB962C8B-B14F-4D97-AF65-F5344CB8AC3E}">
        <p14:creationId xmlns:p14="http://schemas.microsoft.com/office/powerpoint/2010/main" val="162423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4B3FC2-FCE1-41C6-998E-A3AB8E974511}"/>
              </a:ext>
            </a:extLst>
          </p:cNvPr>
          <p:cNvSpPr txBox="1"/>
          <p:nvPr/>
        </p:nvSpPr>
        <p:spPr>
          <a:xfrm>
            <a:off x="715617" y="2981740"/>
            <a:ext cx="10734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3A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3A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22749-7764-44F3-924E-3B6C0E642E22}"/>
              </a:ext>
            </a:extLst>
          </p:cNvPr>
          <p:cNvSpPr txBox="1"/>
          <p:nvPr/>
        </p:nvSpPr>
        <p:spPr>
          <a:xfrm>
            <a:off x="2822713" y="742122"/>
            <a:ext cx="7540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GIẢI TOÁN</a:t>
            </a:r>
            <a:endParaRPr lang="vi-VN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51C4D8-56B3-42B7-8515-048A182BB3FD}"/>
              </a:ext>
            </a:extLst>
          </p:cNvPr>
          <p:cNvSpPr txBox="1"/>
          <p:nvPr/>
        </p:nvSpPr>
        <p:spPr>
          <a:xfrm>
            <a:off x="5075582" y="4307682"/>
            <a:ext cx="193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4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46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C01F10-B41C-4BAD-ACD0-9DB48E0E5903}"/>
              </a:ext>
            </a:extLst>
          </p:cNvPr>
          <p:cNvSpPr txBox="1"/>
          <p:nvPr/>
        </p:nvSpPr>
        <p:spPr>
          <a:xfrm>
            <a:off x="357809" y="622852"/>
            <a:ext cx="117016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125kg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127kg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kilôgam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3E9BEF-B952-4531-ADAF-77F4C530DA36}"/>
              </a:ext>
            </a:extLst>
          </p:cNvPr>
          <p:cNvSpPr txBox="1"/>
          <p:nvPr/>
        </p:nvSpPr>
        <p:spPr>
          <a:xfrm>
            <a:off x="4982816" y="2333107"/>
            <a:ext cx="193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4400" u="sng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82B7D1-859C-4CE3-A3E3-80A5AEDC9DB9}"/>
              </a:ext>
            </a:extLst>
          </p:cNvPr>
          <p:cNvSpPr txBox="1"/>
          <p:nvPr/>
        </p:nvSpPr>
        <p:spPr>
          <a:xfrm>
            <a:off x="324678" y="371061"/>
            <a:ext cx="11542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C8584-8DF6-4B9E-9C67-BB156D9D2647}"/>
              </a:ext>
            </a:extLst>
          </p:cNvPr>
          <p:cNvSpPr txBox="1"/>
          <p:nvPr/>
        </p:nvSpPr>
        <p:spPr>
          <a:xfrm>
            <a:off x="4837042" y="1882534"/>
            <a:ext cx="193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4400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2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11</cp:revision>
  <dcterms:created xsi:type="dcterms:W3CDTF">2021-10-05T10:51:54Z</dcterms:created>
  <dcterms:modified xsi:type="dcterms:W3CDTF">2021-10-05T11:30:23Z</dcterms:modified>
</cp:coreProperties>
</file>